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3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932C2028-4745-47E0-A074-83451BAD210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2FEEDC93-C3EA-4C33-9939-C0B492BD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8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  <a:p>
            <a:endParaRPr lang="en-US" dirty="0"/>
          </a:p>
          <a:p>
            <a:r>
              <a:rPr lang="en-US" dirty="0"/>
              <a:t>Packet of materials provided  to you through direct mailing or your district CHE chair: </a:t>
            </a:r>
          </a:p>
          <a:p>
            <a:endParaRPr lang="en-US" dirty="0"/>
          </a:p>
          <a:p>
            <a:r>
              <a:rPr lang="en-US" dirty="0"/>
              <a:t>	   How Do Viruses Mutate?</a:t>
            </a:r>
          </a:p>
          <a:p>
            <a:r>
              <a:rPr lang="en-US" dirty="0"/>
              <a:t>                             How MRNA COVID-19 Vaccines Work?</a:t>
            </a:r>
          </a:p>
          <a:p>
            <a:r>
              <a:rPr lang="en-US" dirty="0"/>
              <a:t>	   Ingredients in COVID-19 Vaccines</a:t>
            </a:r>
          </a:p>
          <a:p>
            <a:r>
              <a:rPr lang="en-US" dirty="0"/>
              <a:t>	   Building Resilience During Winter Celebrations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The Power Point Outline was emailed to all to CHEs to follow along and take notes.</a:t>
            </a:r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EDC93-C3EA-4C33-9939-C0B492BDE4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9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0413" y="1149350"/>
            <a:ext cx="5629275" cy="31670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516676"/>
            <a:ext cx="5679440" cy="4182156"/>
          </a:xfrm>
        </p:spPr>
        <p:txBody>
          <a:bodyPr/>
          <a:lstStyle/>
          <a:p>
            <a:r>
              <a:rPr lang="en-US" dirty="0"/>
              <a:t>Nutrition- “Eat the rainbow”, foods containing vitamins ACDE. Honey has antibacterial properties. Include spices such as cinnamon, cardamon, ginger,  garlic, oregano, </a:t>
            </a:r>
          </a:p>
          <a:p>
            <a:r>
              <a:rPr lang="en-US" dirty="0"/>
              <a:t>turmeric, sage, cayenne pepper, fennel. Plant-based foods add fiber to your diet, which helps reduce % body fat, which can strengthen your immune system. A high fat diet can upset the balance of good bacteria in your gut. Oils can hinder germ –fighting white blood cells.</a:t>
            </a:r>
          </a:p>
          <a:p>
            <a:endParaRPr lang="en-US" dirty="0"/>
          </a:p>
          <a:p>
            <a:r>
              <a:rPr lang="en-US" dirty="0"/>
              <a:t>Sleep – 7-8 hours/night ideal. Your body makes infection-fighting cells and antibodies to protect you against illness. Cytokines are a kind of protein your body releases during sleeps that helps your immune system.</a:t>
            </a:r>
          </a:p>
          <a:p>
            <a:endParaRPr lang="en-US" dirty="0"/>
          </a:p>
          <a:p>
            <a:r>
              <a:rPr lang="en-US" dirty="0"/>
              <a:t>Exercise- spend more time outdoors weather permitting; helps with stress relief, too.</a:t>
            </a:r>
          </a:p>
          <a:p>
            <a:r>
              <a:rPr lang="en-US" dirty="0"/>
              <a:t>Sunlight may energize T-cells that are part of the immune system that fight infection. Plants in the woods make phytoncides and other substances that you breathe in and can boost your immune system.</a:t>
            </a:r>
          </a:p>
          <a:p>
            <a:endParaRPr lang="en-US" dirty="0"/>
          </a:p>
          <a:p>
            <a:r>
              <a:rPr lang="en-US" dirty="0"/>
              <a:t>Stress Relief- anxiety,: anxious thoughts can weaken your immune system in as little as 30 minutes. </a:t>
            </a:r>
          </a:p>
          <a:p>
            <a:endParaRPr lang="en-US" dirty="0"/>
          </a:p>
          <a:p>
            <a:r>
              <a:rPr lang="en-US" dirty="0"/>
              <a:t>Vaccination – pneumonia, shingles, seasonal flu : most common adult vaccines that are </a:t>
            </a:r>
          </a:p>
          <a:p>
            <a:r>
              <a:rPr lang="en-US" dirty="0"/>
              <a:t>recommended.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EDC93-C3EA-4C33-9939-C0B492BDE4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8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1173163"/>
            <a:ext cx="5629275" cy="3167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516676"/>
            <a:ext cx="5679440" cy="3929492"/>
          </a:xfrm>
        </p:spPr>
        <p:txBody>
          <a:bodyPr/>
          <a:lstStyle/>
          <a:p>
            <a:r>
              <a:rPr lang="en-US" dirty="0"/>
              <a:t>Low Vitamin D- besides being good for strong bones and healthy blood cells, it boosts your immune system. Eggs, fatty fish and fortified milk and cereals. Sunlight another good source- 5-15 min 2-3 times/week exposing hands, arms, face.</a:t>
            </a:r>
          </a:p>
          <a:p>
            <a:endParaRPr lang="en-US" dirty="0"/>
          </a:p>
          <a:p>
            <a:r>
              <a:rPr lang="en-US" dirty="0"/>
              <a:t>Medications-drugs to treat allergies, arthritis, lupus, IBS, organ transplant, cancer drugs.</a:t>
            </a:r>
          </a:p>
          <a:p>
            <a:endParaRPr lang="en-US" dirty="0"/>
          </a:p>
          <a:p>
            <a:r>
              <a:rPr lang="en-US" dirty="0"/>
              <a:t>Marijuana- Smoke from “pot” can inflame your lungs, especially if used regularly. Higher chance of lung infections.</a:t>
            </a:r>
          </a:p>
          <a:p>
            <a:endParaRPr lang="en-US" dirty="0"/>
          </a:p>
          <a:p>
            <a:r>
              <a:rPr lang="en-US" dirty="0"/>
              <a:t>Smoking/Vaping- Nicotine from any source weakens immune system. Chemicals in e-liquids suppress the immune system when inhaled.</a:t>
            </a:r>
          </a:p>
          <a:p>
            <a:endParaRPr lang="en-US" dirty="0"/>
          </a:p>
          <a:p>
            <a:r>
              <a:rPr lang="en-US" dirty="0"/>
              <a:t>Alcohol- just overdoing it once slows the body’s ability to fight germs for up to 24 hours. Over a long period of time, the body has difficulty repairing itself (diseases like liver disease, pneumonia, TB).</a:t>
            </a:r>
          </a:p>
          <a:p>
            <a:endParaRPr lang="en-US" dirty="0"/>
          </a:p>
          <a:p>
            <a:r>
              <a:rPr lang="en-US" dirty="0"/>
              <a:t>Grief– some evidence that sorrow can lessen the body’s immune response especially when it lasts a long time.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EDC93-C3EA-4C33-9939-C0B492BDE4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5013" y="4516675"/>
            <a:ext cx="5679440" cy="3695462"/>
          </a:xfrm>
        </p:spPr>
        <p:txBody>
          <a:bodyPr/>
          <a:lstStyle/>
          <a:p>
            <a:r>
              <a:rPr lang="en-US" dirty="0"/>
              <a:t>Refer to packet of materials.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Comparison between 3 types of COVID-19 vaccines.-interesting to see the differences and similarities.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to the seasonal flu vaccine. Seasonal flu vaccine-safe to take together with COVID-19 vaccine.</a:t>
            </a:r>
          </a:p>
          <a:p>
            <a:endParaRPr lang="en-US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Vaccination of Volunteers: In –house only or all volunteers? Mandatory?  How has that impacted your membership?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EDC93-C3EA-4C33-9939-C0B492BDE4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67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Meetings – yes or no?</a:t>
            </a:r>
          </a:p>
          <a:p>
            <a:endParaRPr lang="en-US" dirty="0"/>
          </a:p>
          <a:p>
            <a:r>
              <a:rPr lang="en-US" dirty="0"/>
              <a:t>Return of volunteers – how are your numbers?</a:t>
            </a:r>
          </a:p>
          <a:p>
            <a:endParaRPr lang="en-US" dirty="0"/>
          </a:p>
          <a:p>
            <a:r>
              <a:rPr lang="en-US" dirty="0"/>
              <a:t>Projects on hold ? </a:t>
            </a:r>
          </a:p>
          <a:p>
            <a:endParaRPr lang="en-US" dirty="0"/>
          </a:p>
          <a:p>
            <a:r>
              <a:rPr lang="en-US" dirty="0"/>
              <a:t>New projects r/t COVID 19- flu clinics, mask sewing?</a:t>
            </a:r>
          </a:p>
          <a:p>
            <a:endParaRPr lang="en-US" dirty="0"/>
          </a:p>
          <a:p>
            <a:r>
              <a:rPr lang="en-US" dirty="0"/>
              <a:t>Drive thru activities.: volunteer recognition, flu clinics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Infectious Disease Series 2 on the Partners website: Pneumonia/Meningitis. </a:t>
            </a:r>
          </a:p>
          <a:p>
            <a:endParaRPr lang="en-US" dirty="0"/>
          </a:p>
          <a:p>
            <a:r>
              <a:rPr lang="en-US" dirty="0"/>
              <a:t>Am I meeting your needs?  If not, what are you looking for?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EDC93-C3EA-4C33-9939-C0B492BDE4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55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I’m glad we were able to  meet virtually today. The sharing of information and discussion I feel was beneficial, I hope you do too. I wish you the best as you continue in your role as a CHE Chair. Please let me know if I can help anyway. Hopefully, next year we can gather in-person and engage in some fun activities. In the meantime, stay well over the winter months (and beyond)!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EDC93-C3EA-4C33-9939-C0B492BDE4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0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5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332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9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968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0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88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7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8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1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8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5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E9ADC-1249-4269-8866-30720367FB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787BFC-FF95-4F71-843E-C37F45FD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Smiley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83283-8592-4BDD-A547-DB61E621F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CHE Special Interest      				Meeting</a:t>
            </a:r>
            <a:br>
              <a:rPr lang="en-US" dirty="0"/>
            </a:br>
            <a:r>
              <a:rPr lang="en-US" dirty="0"/>
              <a:t>		Partners of WHA </a:t>
            </a:r>
            <a:br>
              <a:rPr lang="en-US" dirty="0"/>
            </a:br>
            <a:r>
              <a:rPr lang="en-US" dirty="0"/>
              <a:t>State Convention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60E328-C6F6-4F35-8D75-3EE38DDB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67813"/>
            <a:ext cx="7766936" cy="189094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/>
              <a:t>INFECTIOUS DISEASE</a:t>
            </a:r>
          </a:p>
          <a:p>
            <a:pPr algn="ctr"/>
            <a:endParaRPr lang="en-US" sz="2800" dirty="0"/>
          </a:p>
          <a:p>
            <a:pPr algn="ctr"/>
            <a:r>
              <a:rPr lang="en-US" sz="2000" dirty="0"/>
              <a:t>Sue Schuelke</a:t>
            </a:r>
          </a:p>
          <a:p>
            <a:pPr algn="ctr"/>
            <a:r>
              <a:rPr lang="en-US" sz="2000" dirty="0"/>
              <a:t>State CHE Chair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461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223CE-6D56-4670-86A0-F294D90E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Healthier Immune System</a:t>
            </a:r>
            <a:br>
              <a:rPr lang="en-US" dirty="0"/>
            </a:br>
            <a:r>
              <a:rPr lang="en-US" sz="1200" dirty="0"/>
              <a:t>(taken from WebMD)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F935D-3767-459E-B480-1CBDC6A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7779"/>
            <a:ext cx="8596668" cy="408372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Nutrition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Sleep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Exercise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Stress Relief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Vaccination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3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B0F2-4803-4B21-B7B4-97BFAE90B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Suppress the Immune System</a:t>
            </a:r>
            <a:br>
              <a:rPr lang="en-US" dirty="0"/>
            </a:br>
            <a:r>
              <a:rPr lang="en-US" sz="1400" dirty="0"/>
              <a:t>(taken from WebMD)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A89-6401-440D-8DFE-EE374268A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2366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Low Vitamin 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Certain medications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Marijuana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Smoking/Vaping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Alcohol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Grief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6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1E38-5424-4B86-8790-EE3C87D11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2DDFB-FC49-4A5E-88B4-A7E9EEC90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6555"/>
            <a:ext cx="8596668" cy="4194807"/>
          </a:xfrm>
        </p:spPr>
        <p:txBody>
          <a:bodyPr>
            <a:normAutofit/>
          </a:bodyPr>
          <a:lstStyle/>
          <a:p>
            <a:r>
              <a:rPr lang="en-US" sz="2400" dirty="0"/>
              <a:t>What’s In them?</a:t>
            </a:r>
          </a:p>
          <a:p>
            <a:endParaRPr lang="en-US" sz="2400" dirty="0"/>
          </a:p>
          <a:p>
            <a:r>
              <a:rPr lang="en-US" sz="2400" dirty="0"/>
              <a:t>mRNA Vaccines and How They Work</a:t>
            </a:r>
          </a:p>
          <a:p>
            <a:endParaRPr lang="en-US" sz="2400" dirty="0"/>
          </a:p>
          <a:p>
            <a:r>
              <a:rPr lang="en-US" sz="2400" dirty="0"/>
              <a:t>Requirements for Hospital Volunteers</a:t>
            </a:r>
          </a:p>
        </p:txBody>
      </p:sp>
    </p:spTree>
    <p:extLst>
      <p:ext uri="{BB962C8B-B14F-4D97-AF65-F5344CB8AC3E}">
        <p14:creationId xmlns:p14="http://schemas.microsoft.com/office/powerpoint/2010/main" val="315697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59646-906A-4462-91E9-B82BE5765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Facing CHE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F4311-AA31-4F0C-8329-FB78087DC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has the pandemic affected your CHE “work” in 2021?</a:t>
            </a:r>
          </a:p>
          <a:p>
            <a:endParaRPr lang="en-US" sz="2400" dirty="0"/>
          </a:p>
          <a:p>
            <a:r>
              <a:rPr lang="en-US" sz="2400" dirty="0"/>
              <a:t>Local and district CHE Recruitment</a:t>
            </a:r>
          </a:p>
          <a:p>
            <a:endParaRPr lang="en-US" sz="2400" dirty="0"/>
          </a:p>
          <a:p>
            <a:r>
              <a:rPr lang="en-US" sz="2400" dirty="0"/>
              <a:t>Are you getting the information you need from the State CHE Chair?</a:t>
            </a:r>
          </a:p>
          <a:p>
            <a:endParaRPr lang="en-US" sz="2400" dirty="0"/>
          </a:p>
          <a:p>
            <a:r>
              <a:rPr lang="en-US" sz="2400" dirty="0"/>
              <a:t>Other issues/concerns</a:t>
            </a:r>
          </a:p>
        </p:txBody>
      </p:sp>
    </p:spTree>
    <p:extLst>
      <p:ext uri="{BB962C8B-B14F-4D97-AF65-F5344CB8AC3E}">
        <p14:creationId xmlns:p14="http://schemas.microsoft.com/office/powerpoint/2010/main" val="57375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47AC-3E29-44FE-BF33-155CE868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participating today!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652078-8D3D-491D-89F0-BCB37AED26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35300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5783331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783</Words>
  <Application>Microsoft Office PowerPoint</Application>
  <PresentationFormat>Widescreen</PresentationFormat>
  <Paragraphs>108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CHE Special Interest          Meeting   Partners of WHA  State Convention 2021</vt:lpstr>
      <vt:lpstr>Building a Healthier Immune System (taken from WebMD)</vt:lpstr>
      <vt:lpstr>Things that Suppress the Immune System (taken from WebMD)</vt:lpstr>
      <vt:lpstr>Vaccines </vt:lpstr>
      <vt:lpstr>Issues Facing CHE Chairs</vt:lpstr>
      <vt:lpstr>Thank you for participating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 Special Meeting Partners of WHA State Convention 2021</dc:title>
  <dc:creator>Susan Schuelke</dc:creator>
  <cp:lastModifiedBy>Patricia Franks</cp:lastModifiedBy>
  <cp:revision>6</cp:revision>
  <cp:lastPrinted>2021-09-29T19:34:04Z</cp:lastPrinted>
  <dcterms:created xsi:type="dcterms:W3CDTF">2021-09-17T21:13:46Z</dcterms:created>
  <dcterms:modified xsi:type="dcterms:W3CDTF">2022-01-10T15:51:18Z</dcterms:modified>
</cp:coreProperties>
</file>